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  <p:sldMasterId id="2147484241" r:id="rId2"/>
  </p:sldMasterIdLst>
  <p:sldIdLst>
    <p:sldId id="256" r:id="rId3"/>
    <p:sldId id="350" r:id="rId4"/>
    <p:sldId id="314" r:id="rId5"/>
    <p:sldId id="275" r:id="rId6"/>
    <p:sldId id="398" r:id="rId7"/>
    <p:sldId id="369" r:id="rId8"/>
    <p:sldId id="394" r:id="rId9"/>
    <p:sldId id="379" r:id="rId10"/>
    <p:sldId id="397" r:id="rId11"/>
    <p:sldId id="380" r:id="rId12"/>
    <p:sldId id="399" r:id="rId13"/>
    <p:sldId id="400" r:id="rId14"/>
    <p:sldId id="401" r:id="rId15"/>
    <p:sldId id="385" r:id="rId16"/>
    <p:sldId id="383" r:id="rId17"/>
    <p:sldId id="387" r:id="rId18"/>
    <p:sldId id="402" r:id="rId19"/>
    <p:sldId id="403" r:id="rId20"/>
    <p:sldId id="315" r:id="rId21"/>
  </p:sldIdLst>
  <p:sldSz cx="21240750" cy="9864725"/>
  <p:notesSz cx="6858000" cy="9144000"/>
  <p:defaultTextStyle>
    <a:defPPr>
      <a:defRPr lang="en-US"/>
    </a:defPPr>
    <a:lvl1pPr marL="0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1pPr>
    <a:lvl2pPr marL="657819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2pPr>
    <a:lvl3pPr marL="1315639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3pPr>
    <a:lvl4pPr marL="1973458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4pPr>
    <a:lvl5pPr marL="2631277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5pPr>
    <a:lvl6pPr marL="3289097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6pPr>
    <a:lvl7pPr marL="3946916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7pPr>
    <a:lvl8pPr marL="4604736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8pPr>
    <a:lvl9pPr marL="5262555" algn="l" defTabSz="1315639" rtl="0" eaLnBrk="1" latinLnBrk="0" hangingPunct="1">
      <a:defRPr sz="2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095" y="1617553"/>
            <a:ext cx="15930562" cy="3434386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5" y="5181265"/>
            <a:ext cx="15930562" cy="238169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518354"/>
            <a:ext cx="4580037" cy="83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1" y="518356"/>
            <a:ext cx="13474601" cy="835989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7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591" y="1871084"/>
            <a:ext cx="15139568" cy="3609317"/>
          </a:xfrm>
        </p:spPr>
        <p:txBody>
          <a:bodyPr anchor="b">
            <a:normAutofit/>
          </a:bodyPr>
          <a:lstStyle>
            <a:lvl1pPr algn="ctr">
              <a:defRPr sz="690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0591" y="5590011"/>
            <a:ext cx="15139568" cy="1972944"/>
          </a:xfrm>
        </p:spPr>
        <p:txBody>
          <a:bodyPr>
            <a:normAutofit/>
          </a:bodyPr>
          <a:lstStyle>
            <a:lvl1pPr marL="0" indent="0" algn="ctr">
              <a:buNone/>
              <a:defRPr sz="3164">
                <a:solidFill>
                  <a:schemeClr val="bg1">
                    <a:lumMod val="50000"/>
                  </a:schemeClr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91966" y="3404887"/>
            <a:ext cx="18055728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85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1191827"/>
            <a:ext cx="18034693" cy="3936711"/>
          </a:xfrm>
        </p:spPr>
        <p:txBody>
          <a:bodyPr anchor="b">
            <a:normAutofit/>
          </a:bodyPr>
          <a:lstStyle>
            <a:lvl1pPr>
              <a:defRPr sz="57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966" y="5260982"/>
            <a:ext cx="18034693" cy="1968030"/>
          </a:xfrm>
        </p:spPr>
        <p:txBody>
          <a:bodyPr>
            <a:normAutofit/>
          </a:bodyPr>
          <a:lstStyle>
            <a:lvl1pPr marL="0" indent="0" algn="ctr">
              <a:buNone/>
              <a:defRPr sz="2877">
                <a:solidFill>
                  <a:schemeClr val="bg1">
                    <a:lumMod val="50000"/>
                  </a:schemeClr>
                </a:solidFill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4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91965" y="3404887"/>
            <a:ext cx="8895655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0753130" y="3404887"/>
            <a:ext cx="8894564" cy="4925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039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119" y="3410534"/>
            <a:ext cx="8490505" cy="97812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740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591967" y="4388655"/>
            <a:ext cx="8895656" cy="39415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3768" y="3410534"/>
            <a:ext cx="8505018" cy="97812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740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0753130" y="4388655"/>
            <a:ext cx="8894566" cy="39415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4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7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0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8" y="876865"/>
            <a:ext cx="6856706" cy="2910298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846937" y="876865"/>
            <a:ext cx="10801846" cy="7453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3787162"/>
            <a:ext cx="6856708" cy="4543050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2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0339829" cy="2910301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35399" y="876866"/>
            <a:ext cx="5671444" cy="745334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603"/>
            </a:lvl1pPr>
            <a:lvl2pPr marL="657636" indent="0">
              <a:buNone/>
              <a:defRPr sz="4028"/>
            </a:lvl2pPr>
            <a:lvl3pPr marL="1315273" indent="0">
              <a:buNone/>
              <a:defRPr sz="3452"/>
            </a:lvl3pPr>
            <a:lvl4pPr marL="1972909" indent="0">
              <a:buNone/>
              <a:defRPr sz="2877"/>
            </a:lvl4pPr>
            <a:lvl5pPr marL="2630546" indent="0">
              <a:buNone/>
              <a:defRPr sz="2877"/>
            </a:lvl5pPr>
            <a:lvl6pPr marL="3288182" indent="0">
              <a:buNone/>
              <a:defRPr sz="2877"/>
            </a:lvl6pPr>
            <a:lvl7pPr marL="3945819" indent="0">
              <a:buNone/>
              <a:defRPr sz="2877"/>
            </a:lvl7pPr>
            <a:lvl8pPr marL="4603455" indent="0">
              <a:buNone/>
              <a:defRPr sz="2877"/>
            </a:lvl8pPr>
            <a:lvl9pPr marL="5261092" indent="0">
              <a:buNone/>
              <a:defRPr sz="28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001" y="3787163"/>
            <a:ext cx="10339794" cy="4543048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587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00" y="6169947"/>
            <a:ext cx="18056784" cy="1167441"/>
          </a:xfrm>
        </p:spPr>
        <p:txBody>
          <a:bodyPr anchor="b"/>
          <a:lstStyle>
            <a:lvl1pPr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4046" y="1004397"/>
            <a:ext cx="17112692" cy="462329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603"/>
            </a:lvl1pPr>
            <a:lvl2pPr marL="657636" indent="0">
              <a:buNone/>
              <a:defRPr sz="4028"/>
            </a:lvl2pPr>
            <a:lvl3pPr marL="1315273" indent="0">
              <a:buNone/>
              <a:defRPr sz="3452"/>
            </a:lvl3pPr>
            <a:lvl4pPr marL="1972909" indent="0">
              <a:buNone/>
              <a:defRPr sz="2877"/>
            </a:lvl4pPr>
            <a:lvl5pPr marL="2630546" indent="0">
              <a:buNone/>
              <a:defRPr sz="2877"/>
            </a:lvl5pPr>
            <a:lvl6pPr marL="3288182" indent="0">
              <a:buNone/>
              <a:defRPr sz="2877"/>
            </a:lvl6pPr>
            <a:lvl7pPr marL="3945819" indent="0">
              <a:buNone/>
              <a:defRPr sz="2877"/>
            </a:lvl7pPr>
            <a:lvl8pPr marL="4603455" indent="0">
              <a:buNone/>
              <a:defRPr sz="2877"/>
            </a:lvl8pPr>
            <a:lvl9pPr marL="5261092" indent="0">
              <a:buNone/>
              <a:defRPr sz="287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6" y="7348527"/>
            <a:ext cx="18056819" cy="981685"/>
          </a:xfrm>
        </p:spPr>
        <p:txBody>
          <a:bodyPr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0747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8056819" cy="4929838"/>
          </a:xfrm>
        </p:spPr>
        <p:txBody>
          <a:bodyPr anchor="ctr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6048324"/>
            <a:ext cx="18056819" cy="2281890"/>
          </a:xfrm>
        </p:spPr>
        <p:txBody>
          <a:bodyPr anchor="ctr"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871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73" y="876864"/>
            <a:ext cx="16207138" cy="4305071"/>
          </a:xfrm>
        </p:spPr>
        <p:txBody>
          <a:bodyPr anchor="ctr"/>
          <a:lstStyle>
            <a:lvl1pPr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997685" y="5192764"/>
            <a:ext cx="15248146" cy="855558"/>
          </a:xfrm>
        </p:spPr>
        <p:txBody>
          <a:bodyPr anchor="t">
            <a:normAutofit/>
          </a:bodyPr>
          <a:lstStyle>
            <a:lvl1pPr marL="0" indent="0">
              <a:buNone/>
              <a:defRPr sz="2014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6" y="6289944"/>
            <a:ext cx="18056819" cy="20440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4780" y="1084812"/>
            <a:ext cx="1062038" cy="841157"/>
          </a:xfrm>
          <a:prstGeom prst="rect">
            <a:avLst/>
          </a:prstGeom>
        </p:spPr>
        <p:txBody>
          <a:bodyPr vert="horz" lIns="131530" tIns="65765" rIns="131530" bIns="6576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0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93245" y="4306040"/>
            <a:ext cx="1062038" cy="841157"/>
          </a:xfrm>
          <a:prstGeom prst="rect">
            <a:avLst/>
          </a:prstGeom>
        </p:spPr>
        <p:txBody>
          <a:bodyPr vert="horz" lIns="131530" tIns="65765" rIns="131530" bIns="6576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0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9314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67" y="3076392"/>
            <a:ext cx="18056819" cy="3613089"/>
          </a:xfrm>
        </p:spPr>
        <p:txBody>
          <a:bodyPr anchor="b"/>
          <a:lstStyle>
            <a:lvl1pPr algn="ctr">
              <a:defRPr sz="460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967" y="6706423"/>
            <a:ext cx="18056819" cy="1640732"/>
          </a:xfrm>
        </p:spPr>
        <p:txBody>
          <a:bodyPr anchor="t"/>
          <a:lstStyle>
            <a:lvl1pPr marL="0" indent="0" algn="ctr">
              <a:buNone/>
              <a:defRPr sz="2301"/>
            </a:lvl1pPr>
            <a:lvl2pPr marL="657636" indent="0">
              <a:buNone/>
              <a:defRPr sz="2014"/>
            </a:lvl2pPr>
            <a:lvl3pPr marL="1315273" indent="0">
              <a:buNone/>
              <a:defRPr sz="1726"/>
            </a:lvl3pPr>
            <a:lvl4pPr marL="1972909" indent="0">
              <a:buNone/>
              <a:defRPr sz="1438"/>
            </a:lvl4pPr>
            <a:lvl5pPr marL="2630546" indent="0">
              <a:buNone/>
              <a:defRPr sz="1438"/>
            </a:lvl5pPr>
            <a:lvl6pPr marL="3288182" indent="0">
              <a:buNone/>
              <a:defRPr sz="1438"/>
            </a:lvl6pPr>
            <a:lvl7pPr marL="3945819" indent="0">
              <a:buNone/>
              <a:defRPr sz="1438"/>
            </a:lvl7pPr>
            <a:lvl8pPr marL="4603455" indent="0">
              <a:buNone/>
              <a:defRPr sz="1438"/>
            </a:lvl8pPr>
            <a:lvl9pPr marL="5261092" indent="0">
              <a:buNone/>
              <a:defRPr sz="14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23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91966" y="876864"/>
            <a:ext cx="18056819" cy="23088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91966" y="3404888"/>
            <a:ext cx="5747435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91966" y="4233799"/>
            <a:ext cx="5747435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56897" y="3404888"/>
            <a:ext cx="5734447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37662" y="4233799"/>
            <a:ext cx="5755057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980" y="3404888"/>
            <a:ext cx="5757804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452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890980" y="4233799"/>
            <a:ext cx="5757804" cy="40964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2431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91966" y="878550"/>
            <a:ext cx="18056819" cy="23071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91966" y="6048322"/>
            <a:ext cx="5742963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91966" y="3404888"/>
            <a:ext cx="5742963" cy="219216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91966" y="6877232"/>
            <a:ext cx="5742963" cy="14529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0119" y="6048322"/>
            <a:ext cx="5752403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37661" y="3404888"/>
            <a:ext cx="5755059" cy="219216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37661" y="6877230"/>
            <a:ext cx="5755059" cy="1452981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90981" y="6048322"/>
            <a:ext cx="5750405" cy="828910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164" b="0">
                <a:solidFill>
                  <a:schemeClr val="tx1"/>
                </a:solidFill>
              </a:defRPr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890980" y="3404888"/>
            <a:ext cx="5757804" cy="219216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01"/>
            </a:lvl1pPr>
            <a:lvl2pPr marL="657636" indent="0">
              <a:buNone/>
              <a:defRPr sz="2301"/>
            </a:lvl2pPr>
            <a:lvl3pPr marL="1315273" indent="0">
              <a:buNone/>
              <a:defRPr sz="2301"/>
            </a:lvl3pPr>
            <a:lvl4pPr marL="1972909" indent="0">
              <a:buNone/>
              <a:defRPr sz="2301"/>
            </a:lvl4pPr>
            <a:lvl5pPr marL="2630546" indent="0">
              <a:buNone/>
              <a:defRPr sz="2301"/>
            </a:lvl5pPr>
            <a:lvl6pPr marL="3288182" indent="0">
              <a:buNone/>
              <a:defRPr sz="2301"/>
            </a:lvl6pPr>
            <a:lvl7pPr marL="3945819" indent="0">
              <a:buNone/>
              <a:defRPr sz="2301"/>
            </a:lvl7pPr>
            <a:lvl8pPr marL="4603455" indent="0">
              <a:buNone/>
              <a:defRPr sz="2301"/>
            </a:lvl8pPr>
            <a:lvl9pPr marL="5261092" indent="0">
              <a:buNone/>
              <a:defRPr sz="23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890763" y="6877227"/>
            <a:ext cx="5758022" cy="1452984"/>
          </a:xfrm>
        </p:spPr>
        <p:txBody>
          <a:bodyPr anchor="t">
            <a:normAutofit/>
          </a:bodyPr>
          <a:lstStyle>
            <a:lvl1pPr marL="0" indent="0" algn="ctr">
              <a:buNone/>
              <a:defRPr sz="2014"/>
            </a:lvl1pPr>
            <a:lvl2pPr marL="657636" indent="0">
              <a:buNone/>
              <a:defRPr sz="1726"/>
            </a:lvl2pPr>
            <a:lvl3pPr marL="1315273" indent="0">
              <a:buNone/>
              <a:defRPr sz="1438"/>
            </a:lvl3pPr>
            <a:lvl4pPr marL="1972909" indent="0">
              <a:buNone/>
              <a:defRPr sz="1295"/>
            </a:lvl4pPr>
            <a:lvl5pPr marL="2630546" indent="0">
              <a:buNone/>
              <a:defRPr sz="1295"/>
            </a:lvl5pPr>
            <a:lvl6pPr marL="3288182" indent="0">
              <a:buNone/>
              <a:defRPr sz="1295"/>
            </a:lvl6pPr>
            <a:lvl7pPr marL="3945819" indent="0">
              <a:buNone/>
              <a:defRPr sz="1295"/>
            </a:lvl7pPr>
            <a:lvl8pPr marL="4603455" indent="0">
              <a:buNone/>
              <a:defRPr sz="1295"/>
            </a:lvl8pPr>
            <a:lvl9pPr marL="5261092" indent="0">
              <a:buNone/>
              <a:defRPr sz="12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420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91967" y="3404889"/>
            <a:ext cx="18056819" cy="49253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37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98647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876867"/>
            <a:ext cx="4448373" cy="745334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91967" y="876867"/>
            <a:ext cx="13342933" cy="74533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511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222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39" y="2463193"/>
            <a:ext cx="18320147" cy="4101252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39" y="6548627"/>
            <a:ext cx="18320147" cy="215790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2370" y="2630595"/>
            <a:ext cx="9027318" cy="6259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2630595"/>
            <a:ext cx="9027318" cy="6259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371" y="2419219"/>
            <a:ext cx="8983067" cy="118770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371" y="3606927"/>
            <a:ext cx="8983067" cy="5294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0" y="2419218"/>
            <a:ext cx="9027321" cy="118770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0" y="3606927"/>
            <a:ext cx="9027321" cy="5294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4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13" y="657650"/>
            <a:ext cx="6850141" cy="2301765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7319" y="1424905"/>
            <a:ext cx="10753130" cy="7014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613" y="2959417"/>
            <a:ext cx="6850141" cy="548040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13" y="657648"/>
            <a:ext cx="6850141" cy="23017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27319" y="1424905"/>
            <a:ext cx="10753130" cy="70149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613" y="2959417"/>
            <a:ext cx="6850141" cy="548040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4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2370" y="526119"/>
            <a:ext cx="18320147" cy="190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370" y="2630595"/>
            <a:ext cx="18320147" cy="625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3" y="9143141"/>
            <a:ext cx="4779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9143141"/>
            <a:ext cx="7168753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13349" y="9143141"/>
            <a:ext cx="4779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1240755" cy="98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968" y="889692"/>
            <a:ext cx="18056817" cy="2295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967" y="3404889"/>
            <a:ext cx="18056819" cy="4925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77799" y="8462656"/>
            <a:ext cx="477916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967" y="8462656"/>
            <a:ext cx="11625420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17379" y="8462656"/>
            <a:ext cx="1331406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8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  <p:sldLayoutId id="2147484259" r:id="rId18"/>
  </p:sldLayoutIdLst>
  <p:hf sldNum="0" hdr="0" ftr="0" dt="0"/>
  <p:txStyles>
    <p:titleStyle>
      <a:lvl1pPr algn="ctr" defTabSz="1315273" rtl="0" eaLnBrk="1" latinLnBrk="0" hangingPunct="1">
        <a:lnSpc>
          <a:spcPct val="90000"/>
        </a:lnSpc>
        <a:spcBef>
          <a:spcPct val="0"/>
        </a:spcBef>
        <a:buNone/>
        <a:defRPr sz="517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8818" indent="-328818" algn="l" defTabSz="1315273" rtl="0" eaLnBrk="1" latinLnBrk="0" hangingPunct="1">
        <a:lnSpc>
          <a:spcPct val="120000"/>
        </a:lnSpc>
        <a:spcBef>
          <a:spcPts val="1438"/>
        </a:spcBef>
        <a:buClr>
          <a:schemeClr val="tx1"/>
        </a:buClr>
        <a:buFont typeface="Arial" panose="020B0604020202020204" pitchFamily="34" charset="0"/>
        <a:buChar char="•"/>
        <a:defRPr sz="287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86455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58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44091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30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01728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59364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17001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74637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932274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89910" indent="-328818" algn="l" defTabSz="1315273" rtl="0" eaLnBrk="1" latinLnBrk="0" hangingPunct="1">
        <a:lnSpc>
          <a:spcPct val="120000"/>
        </a:lnSpc>
        <a:spcBef>
          <a:spcPts val="719"/>
        </a:spcBef>
        <a:buClr>
          <a:schemeClr val="tx1"/>
        </a:buClr>
        <a:buFont typeface="Arial" panose="020B0604020202020204" pitchFamily="34" charset="0"/>
        <a:buChar char="•"/>
        <a:defRPr sz="201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1pPr>
      <a:lvl2pPr marL="65763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2pPr>
      <a:lvl3pPr marL="1315273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3pPr>
      <a:lvl4pPr marL="197290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4pPr>
      <a:lvl5pPr marL="263054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5pPr>
      <a:lvl6pPr marL="328818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394581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603455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26109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785C-CEB8-70B5-794B-7D1A6F5A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375" y="4079022"/>
            <a:ext cx="10572000" cy="8533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简法企业管理系统操作指南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181A5-B21F-1FF3-DF6E-2681EDFA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375" y="6207985"/>
            <a:ext cx="10572000" cy="13172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简法企业管理咨询（深圳）有限公司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官网</a:t>
            </a:r>
            <a:r>
              <a:rPr lang="en-US" altLang="zh-CN" sz="2400" dirty="0">
                <a:solidFill>
                  <a:schemeClr val="tx1"/>
                </a:solidFill>
              </a:rPr>
              <a:t>: </a:t>
            </a:r>
            <a:r>
              <a:rPr lang="en-US" altLang="zh-CN" sz="2400" cap="none" dirty="0">
                <a:solidFill>
                  <a:schemeClr val="tx1"/>
                </a:solidFill>
              </a:rPr>
              <a:t>www.jianfasz.com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7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CB07CF5-2D39-2F04-E405-F6E4FEE8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87" y="508737"/>
            <a:ext cx="10789175" cy="887577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填写表单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A2CD12-1A8C-8611-CA6B-E76BC45E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217" y="1396314"/>
            <a:ext cx="16304316" cy="81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CB07CF5-2D39-2F04-E405-F6E4FEE8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87" y="508737"/>
            <a:ext cx="10789175" cy="887577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数据筛选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7C613F-5CF4-FF82-6C12-F8CFCC44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34" y="556036"/>
            <a:ext cx="13200281" cy="93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CB07CF5-2D39-2F04-E405-F6E4FEE8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87" y="508737"/>
            <a:ext cx="10789175" cy="887577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数据透析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1DD2B6-FA3F-CC41-7113-41F02CB5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95" y="1205638"/>
            <a:ext cx="13205959" cy="8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CB07CF5-2D39-2F04-E405-F6E4FEE8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87" y="508737"/>
            <a:ext cx="10789175" cy="887577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生成图表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AF360F-91B5-A68A-9784-5CCBA640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808" y="1284230"/>
            <a:ext cx="15375134" cy="84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71F14-54E1-A238-DA58-C3E0CD70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38931-9DA9-F096-7886-87AE7ED4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66" y="4188946"/>
            <a:ext cx="18056817" cy="2295982"/>
          </a:xfrm>
        </p:spPr>
        <p:txBody>
          <a:bodyPr/>
          <a:lstStyle/>
          <a:p>
            <a:r>
              <a:rPr lang="zh-CN" altLang="en-US" dirty="0"/>
              <a:t>流程系统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728F-43CA-8BF9-AA45-93402052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9E23024-7495-6783-17E4-1110020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9" y="484023"/>
            <a:ext cx="10789175" cy="759674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流程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B52D9F-47A4-EF04-21FF-301F31D4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43" y="1243697"/>
            <a:ext cx="14403463" cy="85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71F14-54E1-A238-DA58-C3E0CD70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38931-9DA9-F096-7886-87AE7ED4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66" y="4188946"/>
            <a:ext cx="18056817" cy="2295982"/>
          </a:xfrm>
        </p:spPr>
        <p:txBody>
          <a:bodyPr/>
          <a:lstStyle/>
          <a:p>
            <a:r>
              <a:rPr lang="zh-CN" altLang="en-US" dirty="0"/>
              <a:t>激励系统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5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728F-43CA-8BF9-AA45-93402052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9E23024-7495-6783-17E4-1110020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9" y="484023"/>
            <a:ext cx="10789175" cy="759674"/>
          </a:xfrm>
        </p:spPr>
        <p:txBody>
          <a:bodyPr>
            <a:normAutofit/>
          </a:bodyPr>
          <a:lstStyle/>
          <a:p>
            <a:pPr algn="l"/>
            <a:r>
              <a:rPr lang="en-US" altLang="zh-CN" sz="4400" dirty="0"/>
              <a:t>VDR</a:t>
            </a:r>
            <a:r>
              <a:rPr lang="zh-CN" altLang="en-US" sz="4400" dirty="0"/>
              <a:t>明细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622390-A71D-DDF5-1141-2ADC479C1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59" y="1243697"/>
            <a:ext cx="15995832" cy="84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728F-43CA-8BF9-AA45-93402052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9E23024-7495-6783-17E4-1110020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9" y="484023"/>
            <a:ext cx="10789175" cy="759674"/>
          </a:xfrm>
        </p:spPr>
        <p:txBody>
          <a:bodyPr>
            <a:normAutofit/>
          </a:bodyPr>
          <a:lstStyle/>
          <a:p>
            <a:pPr algn="l"/>
            <a:r>
              <a:rPr lang="en-US" altLang="zh-CN" sz="4400" dirty="0"/>
              <a:t>VDR</a:t>
            </a:r>
            <a:r>
              <a:rPr lang="zh-CN" altLang="en-US" sz="4400" dirty="0"/>
              <a:t>配发情况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B188969-439A-A3A0-88C7-C95C1BF5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7" y="1431684"/>
            <a:ext cx="16888916" cy="82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2785C-CEB8-70B5-794B-7D1A6F5A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375" y="4079022"/>
            <a:ext cx="10572000" cy="8533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200" dirty="0"/>
              <a:t>谢 谢 </a:t>
            </a:r>
            <a:r>
              <a:rPr lang="en-US" altLang="zh-CN" sz="7200" dirty="0"/>
              <a:t>!</a:t>
            </a:r>
            <a:endParaRPr lang="zh-CN" altLang="en-US" sz="7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181A5-B21F-1FF3-DF6E-2681EDFA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375" y="6675185"/>
            <a:ext cx="10572000" cy="10330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简法企业管理咨询（深圳）有限公司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官网地址：</a:t>
            </a:r>
            <a:r>
              <a:rPr lang="en-US" altLang="zh-CN" dirty="0">
                <a:solidFill>
                  <a:schemeClr val="tx1"/>
                </a:solidFill>
              </a:rPr>
              <a:t>www.jianfasz.com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63E66B1-EEC8-BC77-3571-E302DFBF5A1E}"/>
              </a:ext>
            </a:extLst>
          </p:cNvPr>
          <p:cNvSpPr txBox="1"/>
          <p:nvPr/>
        </p:nvSpPr>
        <p:spPr>
          <a:xfrm>
            <a:off x="3126259" y="864973"/>
            <a:ext cx="11590638" cy="788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4800" dirty="0"/>
              <a:t>目录</a:t>
            </a:r>
            <a:endParaRPr lang="en-US" altLang="zh-CN" sz="4800" dirty="0"/>
          </a:p>
          <a:p>
            <a:pPr marL="1172169" lvl="1" indent="-51435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200" dirty="0"/>
              <a:t>登录</a:t>
            </a:r>
            <a:endParaRPr lang="en-US" altLang="zh-CN" sz="3200" dirty="0"/>
          </a:p>
          <a:p>
            <a:pPr marL="1172169" lvl="1" indent="-51435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200" dirty="0"/>
              <a:t>绩效系统</a:t>
            </a:r>
            <a:endParaRPr lang="en-US" altLang="zh-CN" sz="3200" dirty="0"/>
          </a:p>
          <a:p>
            <a:pPr marL="1172169" lvl="1" indent="-51435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200" dirty="0"/>
              <a:t>表单系统</a:t>
            </a:r>
            <a:endParaRPr lang="en-US" altLang="zh-CN" sz="3200" dirty="0"/>
          </a:p>
          <a:p>
            <a:pPr marL="1172169" lvl="1" indent="-51435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200" dirty="0"/>
              <a:t>流程系统</a:t>
            </a:r>
            <a:endParaRPr lang="en-US" altLang="zh-CN" sz="3200" dirty="0"/>
          </a:p>
          <a:p>
            <a:pPr marL="1172169" lvl="1" indent="-514350">
              <a:lnSpc>
                <a:spcPct val="250000"/>
              </a:lnSpc>
              <a:buFont typeface="+mj-lt"/>
              <a:buAutoNum type="arabicPeriod"/>
            </a:pPr>
            <a:r>
              <a:rPr lang="zh-CN" altLang="en-US" sz="3200" dirty="0"/>
              <a:t>激励系统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00538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1" y="670246"/>
            <a:ext cx="9045147" cy="128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一、打开浏览器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914916-BA66-64F8-B111-ECE70189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59" y="3503742"/>
            <a:ext cx="18056819" cy="492532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windows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自带浏览器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edge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火狐浏览器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Firefox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谷歌浏览器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chrome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1FEAAB17-AB0F-2C53-92B8-92C55F02B1A8}"/>
              </a:ext>
            </a:extLst>
          </p:cNvPr>
          <p:cNvSpPr/>
          <p:nvPr/>
        </p:nvSpPr>
        <p:spPr>
          <a:xfrm>
            <a:off x="10504578" y="3891280"/>
            <a:ext cx="8301582" cy="2316480"/>
          </a:xfrm>
          <a:prstGeom prst="wedgeRectCallout">
            <a:avLst>
              <a:gd name="adj1" fmla="val -83268"/>
              <a:gd name="adj2" fmla="val -9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/>
              <a:t>建议使用这三种浏览器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原因：由于本系统使用的是最新的编程语言，旧版浏览器可能会出现不能识别最新的编程语言，导致显示异常</a:t>
            </a:r>
          </a:p>
        </p:txBody>
      </p:sp>
    </p:spTree>
    <p:extLst>
      <p:ext uri="{BB962C8B-B14F-4D97-AF65-F5344CB8AC3E}">
        <p14:creationId xmlns:p14="http://schemas.microsoft.com/office/powerpoint/2010/main" val="126481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CD4FF-0604-79C3-D299-7F5C878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62" y="706445"/>
            <a:ext cx="10789175" cy="128089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二、登陆账号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914916-BA66-64F8-B111-ECE70189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588" y="3408362"/>
            <a:ext cx="18056819" cy="492532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测试网址：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由管理员提供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账号：姓名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初始密码：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666666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3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71F14-54E1-A238-DA58-C3E0CD70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38931-9DA9-F096-7886-87AE7ED4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66" y="4188946"/>
            <a:ext cx="18056817" cy="2295982"/>
          </a:xfrm>
        </p:spPr>
        <p:txBody>
          <a:bodyPr/>
          <a:lstStyle/>
          <a:p>
            <a:r>
              <a:rPr lang="zh-CN" altLang="en-US" dirty="0"/>
              <a:t>绩效系统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2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6E59-6989-18D2-9C4A-0CA28979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04852-463C-3E34-644B-DB3C0F00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52" y="484024"/>
            <a:ext cx="19459380" cy="788723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绩效系统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C823E2-974E-8075-DBAC-D16342A8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80" y="1408670"/>
            <a:ext cx="14451790" cy="83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6E59-6989-18D2-9C4A-0CA28979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04852-463C-3E34-644B-DB3C0F00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52" y="484024"/>
            <a:ext cx="19459380" cy="788723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查看全员绩效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3D25D1-1909-9761-3549-21EC6D38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37" y="1433384"/>
            <a:ext cx="15394876" cy="82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71F14-54E1-A238-DA58-C3E0CD70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38931-9DA9-F096-7886-87AE7ED4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66" y="4188946"/>
            <a:ext cx="18056817" cy="2295982"/>
          </a:xfrm>
        </p:spPr>
        <p:txBody>
          <a:bodyPr/>
          <a:lstStyle/>
          <a:p>
            <a:r>
              <a:rPr lang="zh-CN" altLang="en-US" dirty="0"/>
              <a:t>表单系统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6E59-6989-18D2-9C4A-0CA28979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04852-463C-3E34-644B-DB3C0F00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52" y="484024"/>
            <a:ext cx="19459380" cy="788723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/>
              <a:t>系统界面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AE2C43-7F17-43AC-574A-EA89355D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93" y="1525691"/>
            <a:ext cx="14063764" cy="81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21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17260</TotalTime>
  <Words>146</Words>
  <Application>Microsoft Office PowerPoint</Application>
  <PresentationFormat>自定义</PresentationFormat>
  <Paragraphs>36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Wingdings 2</vt:lpstr>
      <vt:lpstr>HDOfficeLightV0</vt:lpstr>
      <vt:lpstr>水滴</vt:lpstr>
      <vt:lpstr>简法企业管理系统操作指南</vt:lpstr>
      <vt:lpstr>PowerPoint 演示文稿</vt:lpstr>
      <vt:lpstr>一、打开浏览器</vt:lpstr>
      <vt:lpstr>二、登陆账号</vt:lpstr>
      <vt:lpstr>绩效系统</vt:lpstr>
      <vt:lpstr>绩效系统</vt:lpstr>
      <vt:lpstr>查看全员绩效</vt:lpstr>
      <vt:lpstr>表单系统</vt:lpstr>
      <vt:lpstr>系统界面</vt:lpstr>
      <vt:lpstr>填写表单</vt:lpstr>
      <vt:lpstr>数据筛选</vt:lpstr>
      <vt:lpstr>数据透析</vt:lpstr>
      <vt:lpstr>生成图表</vt:lpstr>
      <vt:lpstr>流程系统</vt:lpstr>
      <vt:lpstr>流程</vt:lpstr>
      <vt:lpstr>激励系统</vt:lpstr>
      <vt:lpstr>VDR明细</vt:lpstr>
      <vt:lpstr>VDR配发情况</vt:lpstr>
      <vt:lpstr>谢 谢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简法企业管理系统操作指南</dc:title>
  <dc:creator>刘 小龙</dc:creator>
  <cp:lastModifiedBy>刘 小龙</cp:lastModifiedBy>
  <cp:revision>222</cp:revision>
  <dcterms:created xsi:type="dcterms:W3CDTF">2022-05-29T01:41:55Z</dcterms:created>
  <dcterms:modified xsi:type="dcterms:W3CDTF">2024-05-09T09:03:17Z</dcterms:modified>
</cp:coreProperties>
</file>